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CCCBF5-B67D-4FF7-A5BB-80E0AA067EEB}" type="datetimeFigureOut">
              <a:rPr lang="ru-RU" smtClean="0"/>
              <a:t>09.06.2016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A85A6-3259-4EC6-9ED7-C49276A302A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Форматы файлов изображений: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JPEG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TIFF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BMP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GIF</a:t>
            </a:r>
            <a:r>
              <a:rPr lang="de-DE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de-DE" dirty="0"/>
              <a:t/>
            </a:r>
            <a:br>
              <a:rPr lang="de-DE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5000636"/>
            <a:ext cx="5772168" cy="1643098"/>
          </a:xfrm>
        </p:spPr>
        <p:txBody>
          <a:bodyPr>
            <a:noAutofit/>
          </a:bodyPr>
          <a:lstStyle/>
          <a:p>
            <a:pPr algn="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Выполнила: Киреева Светлана</a:t>
            </a: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Студентка 2 курса</a:t>
            </a:r>
          </a:p>
          <a:p>
            <a:pPr algn="r"/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Группы 2П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JPEG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JPEG (он же JPG).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Это самый распространенный формат графических файлов.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Свою популярность JPG заслужил гибкой возможностью сжатия данных. При необходимости изображение можно сохранить с максимальным качеством. Либо сжать его до минимального размера файла для передачи по сети.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В JPG применяется алгоритм сжатия с потерей качества. 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Явный </a:t>
            </a: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минус такой системы – потеря качества изображения при каждом сохранении файла. С другой сжатие изображения в 10 раз упрощает передачу данных.</a:t>
            </a:r>
          </a:p>
          <a:p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На практике, сохранение фотографии с минимальной степенью сжатия не дает видимого ухудшение качества изображения. Именно поэтому JPG – самый распространенный и популярный формат хранения графических файлов.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TIFF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Формат TIFF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очень популярен для хранения изображений. Он позволяет сохранять фотографии в различных цветовых пространствах (RBG, CMYK,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CIE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Lab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и пр.) и с большой глубиной цвета (8, 16, 32 и 64 бит). TIFF широко поддерживается графическими приложениями и используется в полиграфии.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отличии от JPG, изображение в TIFF не будет терять в качестве после каждого сохранения файла. Но ,к сожалению, именно из-за этого TIFF файлы весят в разы больше JPG.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BMP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Формат BMP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один из первых графических форматов. Его распознает любая программа работающая с графикой, поддержка формата интегрирована в операционные системы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BMP хранит данные с глубиной цвета до 48 бит и максимальным размером 65535×65535 пикселей.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данный момент формат BMP практически 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ни в интернете (JPG весит в разы меньше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GIF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Формат GIF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был создан на заре интернета для обмена изображениями. Он 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хранить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сжатые без потери данных изображения в формате до 256 цветом. Формат GIF идеально подходит для чертежей и графиков, а так же поддерживает прозрачность и анимацию.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Так же GIF поддерживает сжатие без потери качества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8229600" cy="1042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5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500" dirty="0">
              <a:effectLst>
                <a:glow rad="101600">
                  <a:schemeClr val="tx1"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257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Форматы файлов изображений: JPEG,TIFF,BMP,GIF. </vt:lpstr>
      <vt:lpstr>JPEG</vt:lpstr>
      <vt:lpstr>TIFF</vt:lpstr>
      <vt:lpstr>BMP</vt:lpstr>
      <vt:lpstr>GIF</vt:lpstr>
      <vt:lpstr>Слайд 6</vt:lpstr>
    </vt:vector>
  </TitlesOfParts>
  <Company>БПУ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Форматы файлов изображений: JPEG ,TIFF,BMP,GIF. </dc:title>
  <dc:creator>User</dc:creator>
  <cp:lastModifiedBy>User</cp:lastModifiedBy>
  <cp:revision>2</cp:revision>
  <dcterms:created xsi:type="dcterms:W3CDTF">2016-06-09T10:00:40Z</dcterms:created>
  <dcterms:modified xsi:type="dcterms:W3CDTF">2016-06-09T10:19:57Z</dcterms:modified>
</cp:coreProperties>
</file>