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00362" y="714356"/>
            <a:ext cx="10930014" cy="2714644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по ОТИ.</a:t>
            </a:r>
            <a:br>
              <a:rPr lang="ru-RU" dirty="0" smtClean="0"/>
            </a:br>
            <a:r>
              <a:rPr lang="ru-RU" dirty="0" smtClean="0"/>
              <a:t> Шифр Цезаря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71536" y="4357694"/>
            <a:ext cx="7786710" cy="7143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 студент группы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«П»: Малютин Н.А.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857760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Проверила: Щеголева Е.В.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Шифр Цезаря — это вид шифра подстановки, в котором каждый символ в открытом тексте заменяется символом, находящимся на некотором постоянном числе позиций левее или правее 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алфавите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Например, в шифре со сдвигом вправо на 3, А была бы заменена на Г, Б станет Д, и так далее.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Исходный алфавит: А Б В Г Д Е Ё Ж З И Й К Л М Н О П Р С Т У Ф Х Ц Ч Ш Щ Ъ Ы Ь Э Ю 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Шифрованный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Г Д Е Ё Ж З И Й К Л М Н О П Р С Т У Ф Х Ц Ч Ш Щ Ъ Ы Ь Э Ю Я А Б 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ля оти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2410619"/>
            <a:ext cx="8153400" cy="3438525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1500174"/>
            <a:ext cx="2566990" cy="371477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Шифр Цезаря называют в честь Юлия Цезаря, который согласно «Жизни двенадцати цезарей»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Светония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использовал его со сдвигом 3, чтобы защищать военные сообщения. Хотя Цезарь был первым зафиксированным человеком, использующим эту схему, другие шифры подстановки, как известно, использовались и ранее.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цезар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9711">
            <a:off x="4803021" y="1133891"/>
            <a:ext cx="2438027" cy="3942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шифрования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8543956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 </a:t>
            </a:r>
            <a:r>
              <a:rPr lang="ru-RU" dirty="0" smtClean="0"/>
              <a:t> шифрования </a:t>
            </a:r>
            <a:r>
              <a:rPr lang="ru-RU" dirty="0" smtClean="0"/>
              <a:t>Квадратом Цезаря необходимо выбирать сообщения длиной, кратной квадрату </a:t>
            </a:r>
            <a:r>
              <a:rPr lang="ru-RU" dirty="0" smtClean="0"/>
              <a:t>простого числа</a:t>
            </a:r>
            <a:r>
              <a:rPr lang="ru-RU" dirty="0" smtClean="0"/>
              <a:t>: 4, 9, 16, 25, 36, 49 и т.д. В оригинале использовались сообщения длиной 25 символов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  примера будем рассматривать следующий текст , который </a:t>
            </a:r>
            <a:r>
              <a:rPr lang="ru-RU" dirty="0" smtClean="0"/>
              <a:t>нужно хитро спрятать:</a:t>
            </a:r>
          </a:p>
          <a:p>
            <a:pPr algn="ctr">
              <a:buNone/>
            </a:pPr>
            <a:r>
              <a:rPr lang="ru-RU" dirty="0" smtClean="0"/>
              <a:t>Макс и Таня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Убираем все символы, не являющиеся буквами:</a:t>
            </a:r>
          </a:p>
          <a:p>
            <a:pPr algn="ctr">
              <a:buNone/>
            </a:pPr>
            <a:r>
              <a:rPr lang="ru-RU" dirty="0" smtClean="0"/>
              <a:t>Макс и Таня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мак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сит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аня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Теперь располагаем получившиеся буквы в квадратную таблицу со стороной, равной квадрату длины сообщения. В нашем случае длина строки равна 16, поэтому таблица имеет размер 4×4. Буквы располагаем в столбцы, один за другим: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На следующем этапе переписываем буквы из получившихся строк таблицы: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мсааинкта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vigenere-encription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548887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125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по ОТИ.  Шифр Цезаря</vt:lpstr>
      <vt:lpstr>Слайд 2</vt:lpstr>
      <vt:lpstr>Пример:</vt:lpstr>
      <vt:lpstr>Слайд 4</vt:lpstr>
      <vt:lpstr>Слайд 5</vt:lpstr>
      <vt:lpstr>Вид шифрования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ОТИ.  Шифр Цезаря</dc:title>
  <dc:creator>k127</dc:creator>
  <cp:lastModifiedBy>k127</cp:lastModifiedBy>
  <cp:revision>5</cp:revision>
  <dcterms:created xsi:type="dcterms:W3CDTF">2016-06-08T07:52:08Z</dcterms:created>
  <dcterms:modified xsi:type="dcterms:W3CDTF">2016-06-08T08:36:15Z</dcterms:modified>
</cp:coreProperties>
</file>